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i_m475laa61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cid:2b177780-6a2a-466b-9128-00dd4a6c4a4d@amb.ch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896DD6-96FC-40AE-AA7B-E001E9C92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55277" y="5705148"/>
            <a:ext cx="11554691" cy="1434408"/>
          </a:xfrm>
        </p:spPr>
        <p:txBody>
          <a:bodyPr/>
          <a:lstStyle/>
          <a:p>
            <a:pPr algn="ctr"/>
            <a:r>
              <a:rPr lang="it-CH" sz="360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concerto avrà luogo in salone</a:t>
            </a:r>
            <a:br>
              <a:rPr lang="it-CH" sz="360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CH" sz="140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CH" sz="360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ORE 15.00</a:t>
            </a:r>
            <a:br>
              <a:rPr lang="it-CH" sz="360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CH" sz="1050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CH" sz="44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1AB081-1595-6AEC-4523-CF6A7BADCF1D}"/>
              </a:ext>
            </a:extLst>
          </p:cNvPr>
          <p:cNvSpPr txBox="1"/>
          <p:nvPr/>
        </p:nvSpPr>
        <p:spPr>
          <a:xfrm>
            <a:off x="673399" y="34157"/>
            <a:ext cx="104110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3600" dirty="0">
                <a:latin typeface="Calibri" panose="020F0502020204030204" pitchFamily="34" charset="0"/>
                <a:cs typeface="Calibri" panose="020F0502020204030204" pitchFamily="34" charset="0"/>
              </a:rPr>
              <a:t>CARI RESIDENTI,</a:t>
            </a:r>
          </a:p>
          <a:p>
            <a:pPr algn="ctr"/>
            <a:endParaRPr lang="it-CH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CH" sz="3600" dirty="0">
                <a:latin typeface="Calibri" panose="020F0502020204030204" pitchFamily="34" charset="0"/>
                <a:cs typeface="Calibri" panose="020F0502020204030204" pitchFamily="34" charset="0"/>
              </a:rPr>
              <a:t>NON MANCATE ALL’ APPUNTAMENTO MUSICALE DI:</a:t>
            </a:r>
          </a:p>
          <a:p>
            <a:pPr algn="ctr"/>
            <a:endParaRPr lang="it-CH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CH" sz="5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DOMENICA 22 DICEMBRE</a:t>
            </a:r>
          </a:p>
          <a:p>
            <a:pPr algn="ctr"/>
            <a:endParaRPr lang="it-CH" sz="8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CH" sz="3600" dirty="0">
                <a:latin typeface="Calibri" panose="020F0502020204030204" pitchFamily="34" charset="0"/>
                <a:cs typeface="Calibri" panose="020F0502020204030204" pitchFamily="34" charset="0"/>
              </a:rPr>
              <a:t>DOVE DI ESIBIRANNO PER NOI PER LA PRIMA VOLTA:</a:t>
            </a:r>
          </a:p>
          <a:p>
            <a:pPr algn="ctr"/>
            <a:endParaRPr lang="it-CH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CH" sz="5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VALERIA CAMPANELLI </a:t>
            </a:r>
            <a:r>
              <a:rPr lang="it-CH" sz="4400" dirty="0">
                <a:latin typeface="Calibri" panose="020F0502020204030204" pitchFamily="34" charset="0"/>
                <a:cs typeface="Calibri" panose="020F0502020204030204" pitchFamily="34" charset="0"/>
              </a:rPr>
              <a:t>(Chitarra classica)</a:t>
            </a:r>
          </a:p>
          <a:p>
            <a:r>
              <a:rPr lang="it-CH" sz="5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FABIO SIOLI </a:t>
            </a:r>
            <a:r>
              <a:rPr lang="it-CH" sz="4400" dirty="0">
                <a:latin typeface="Calibri" panose="020F0502020204030204" pitchFamily="34" charset="0"/>
                <a:cs typeface="Calibri" panose="020F0502020204030204" pitchFamily="34" charset="0"/>
              </a:rPr>
              <a:t>(Tastiera)</a:t>
            </a:r>
          </a:p>
        </p:txBody>
      </p:sp>
      <p:pic>
        <p:nvPicPr>
          <p:cNvPr id="8" name="Immagine 7" descr="logo 753ab trasparente.png">
            <a:extLst>
              <a:ext uri="{FF2B5EF4-FFF2-40B4-BE49-F238E27FC236}">
                <a16:creationId xmlns:a16="http://schemas.microsoft.com/office/drawing/2014/main" id="{AD5BB96D-CC3F-4A92-B10C-0F6165A45CF2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567" y="-143041"/>
            <a:ext cx="1712068" cy="1194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cid:2b177780-6a2a-466b-9128-00dd4a6c4a4d@amb.ch">
            <a:extLst>
              <a:ext uri="{FF2B5EF4-FFF2-40B4-BE49-F238E27FC236}">
                <a16:creationId xmlns:a16="http://schemas.microsoft.com/office/drawing/2014/main" id="{39FD7EBE-EC85-456C-A346-02CEE01A18F3}"/>
              </a:ext>
            </a:extLst>
          </p:cNvPr>
          <p:cNvPicPr/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6" t="22412" r="7191" b="24620"/>
          <a:stretch>
            <a:fillRect/>
          </a:stretch>
        </p:blipFill>
        <p:spPr bwMode="auto">
          <a:xfrm>
            <a:off x="7435174" y="5914665"/>
            <a:ext cx="4756826" cy="943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CCC0FBD-1AD1-4CD5-9A2A-51DBEE78462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2" y="5995564"/>
            <a:ext cx="2441500" cy="862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 descr="C:\Users\elisa.tagli\AppData\Local\Microsoft\Windows\INetCache\Content.MSO\9923729.tmp">
            <a:extLst>
              <a:ext uri="{FF2B5EF4-FFF2-40B4-BE49-F238E27FC236}">
                <a16:creationId xmlns:a16="http://schemas.microsoft.com/office/drawing/2014/main" id="{1A42B46B-A81C-411C-8C67-32230DF8AD3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2" y="34157"/>
            <a:ext cx="2514232" cy="6275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81328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48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Sfaccettatura</vt:lpstr>
      <vt:lpstr>Il concerto avrà luogo in salone  ALLE ORE 15.00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INCONTRO GENERAZIONALE</dc:title>
  <dc:creator>Valentina D'Ambrogio</dc:creator>
  <cp:lastModifiedBy>Elisa Tagli</cp:lastModifiedBy>
  <cp:revision>27</cp:revision>
  <cp:lastPrinted>2024-12-11T13:36:54Z</cp:lastPrinted>
  <dcterms:created xsi:type="dcterms:W3CDTF">2019-11-15T07:41:08Z</dcterms:created>
  <dcterms:modified xsi:type="dcterms:W3CDTF">2024-12-11T13:36:57Z</dcterms:modified>
</cp:coreProperties>
</file>